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6" r:id="rId5"/>
    <p:sldId id="267" r:id="rId6"/>
    <p:sldId id="260" r:id="rId7"/>
    <p:sldId id="261" r:id="rId8"/>
    <p:sldId id="263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925" autoAdjust="0"/>
  </p:normalViewPr>
  <p:slideViewPr>
    <p:cSldViewPr snapToGrid="0">
      <p:cViewPr varScale="1">
        <p:scale>
          <a:sx n="60" d="100"/>
          <a:sy n="60" d="100"/>
        </p:scale>
        <p:origin x="8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2: Finding directly connected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3: Accumulating the prominent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4: Finalizing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80A9-9E88-46D1-BEDF-5F863194C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D9508-3FCF-494F-A9E8-9B0AA238A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AE89-847E-4758-A540-B5F94B6F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4F6E-DCA5-4D02-815F-EE03FFCC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Many clusters from travel</a:t>
            </a:r>
          </a:p>
          <a:p>
            <a:r>
              <a:rPr lang="en-US" dirty="0"/>
              <a:t>Few node pairs from Procurement</a:t>
            </a:r>
          </a:p>
          <a:p>
            <a:r>
              <a:rPr lang="en-US" dirty="0"/>
              <a:t>Finding the travel channel for the pairs</a:t>
            </a:r>
          </a:p>
          <a:p>
            <a:r>
              <a:rPr lang="en-US" dirty="0"/>
              <a:t>Finalizing the seeds</a:t>
            </a:r>
          </a:p>
          <a:p>
            <a:r>
              <a:rPr lang="en-US" dirty="0"/>
              <a:t>Creating the graphs</a:t>
            </a:r>
          </a:p>
        </p:txBody>
      </p:sp>
    </p:spTree>
    <p:extLst>
      <p:ext uri="{BB962C8B-B14F-4D97-AF65-F5344CB8AC3E}">
        <p14:creationId xmlns:p14="http://schemas.microsoft.com/office/powerpoint/2010/main" val="116889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872"/>
            <a:ext cx="3177223" cy="990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the Seed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875049-E0AA-44C2-9EF3-43AAB33D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8" t="19316" r="18319" b="26372"/>
          <a:stretch/>
        </p:blipFill>
        <p:spPr>
          <a:xfrm>
            <a:off x="996684" y="3080619"/>
            <a:ext cx="2694233" cy="243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718AA-60D2-4A9B-AA8A-AF56F2A7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2" y="2903984"/>
            <a:ext cx="6452714" cy="33655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6306613" y="1518989"/>
            <a:ext cx="44646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directly connected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290481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E679CD8-4170-4DDA-BC6F-A18A6CB12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013802"/>
            <a:ext cx="3146758" cy="448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58" y="1647957"/>
            <a:ext cx="5467960" cy="9541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Accumulating the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prominent nodes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4E18B-8587-4A98-87B4-45856047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79" y="2602064"/>
            <a:ext cx="3691894" cy="38542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7336979" y="1647957"/>
            <a:ext cx="38930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Finalizing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102784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DC30-956D-49A7-A571-D6613F60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4900" cy="4351338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76183-514F-4EEF-AE03-E47665BF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824683"/>
            <a:ext cx="7759700" cy="37287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87F9-7046-4DA8-8502-6D1249EB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Seeds from the large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6E16-EB66-4568-888A-2981B757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351338"/>
          </a:xfrm>
        </p:spPr>
        <p:txBody>
          <a:bodyPr/>
          <a:lstStyle/>
          <a:p>
            <a:r>
              <a:rPr lang="en-US" dirty="0"/>
              <a:t>Channel Visualization and analysis</a:t>
            </a:r>
          </a:p>
          <a:p>
            <a:r>
              <a:rPr lang="en-US" dirty="0"/>
              <a:t>Choosing appropriate channels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F7FF-DA8A-4E03-B4EF-F376E61A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ACFC-D089-4E1D-A778-CF96996EB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9000" cy="4351338"/>
          </a:xfrm>
        </p:spPr>
        <p:txBody>
          <a:bodyPr/>
          <a:lstStyle/>
          <a:p>
            <a:r>
              <a:rPr lang="en-US" dirty="0"/>
              <a:t>H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39EDE-F4BC-4E7A-87E4-8F9F09ADF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60" y="1690688"/>
            <a:ext cx="8687540" cy="416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9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5C4D7-6175-48B2-ABA3-6D2386F8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1600097"/>
            <a:ext cx="9652000" cy="4576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E78AB-3C2F-4CBA-BBC1-06C6E964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6D866-75C0-4BC3-9F72-6A57AC0C1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79600" cy="4351338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80364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171</Words>
  <Application>Microsoft Office PowerPoint</Application>
  <PresentationFormat>Widescreen</PresentationFormat>
  <Paragraphs>52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Agenda</vt:lpstr>
      <vt:lpstr>Dynamic Network in Gephi</vt:lpstr>
      <vt:lpstr>Graph Building 1</vt:lpstr>
      <vt:lpstr>Graph Building 2</vt:lpstr>
      <vt:lpstr>Graph building 3</vt:lpstr>
      <vt:lpstr>Extracting Seeds from the large graph</vt:lpstr>
      <vt:lpstr>Procurement Channel</vt:lpstr>
      <vt:lpstr>Travel channel</vt:lpstr>
      <vt:lpstr>Filtering the Seeds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29</cp:revision>
  <dcterms:created xsi:type="dcterms:W3CDTF">2020-10-22T18:27:40Z</dcterms:created>
  <dcterms:modified xsi:type="dcterms:W3CDTF">2020-10-23T18:55:23Z</dcterms:modified>
</cp:coreProperties>
</file>